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8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6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8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4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15930-A72B-2B4C-8C2D-D7237D86B2B5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Combining a </a:t>
            </a:r>
            <a:r>
              <a:rPr lang="en-US" dirty="0" err="1" smtClean="0"/>
              <a:t>Colormap</a:t>
            </a:r>
            <a:r>
              <a:rPr lang="en-US" dirty="0" smtClean="0"/>
              <a:t> with a </a:t>
            </a:r>
            <a:r>
              <a:rPr lang="en-US" dirty="0" err="1" smtClean="0"/>
              <a:t>Noisemap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Fei Xu</a:t>
            </a:r>
          </a:p>
          <a:p>
            <a:r>
              <a:rPr lang="en-US" dirty="0"/>
              <a:t>Groups: Minh Truong, Fei Xu, Floyd R </a:t>
            </a:r>
          </a:p>
        </p:txBody>
      </p:sp>
    </p:spTree>
    <p:extLst>
      <p:ext uri="{BB962C8B-B14F-4D97-AF65-F5344CB8AC3E}">
        <p14:creationId xmlns:p14="http://schemas.microsoft.com/office/powerpoint/2010/main" val="407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1-01 at 12.4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250"/>
            <a:ext cx="9144000" cy="578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520" y="472584"/>
            <a:ext cx="243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Multi-Texture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51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2520" y="472584"/>
            <a:ext cx="528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fragment </a:t>
            </a:r>
            <a:r>
              <a:rPr lang="en-US" sz="2400" dirty="0" err="1" smtClean="0"/>
              <a:t>shader</a:t>
            </a:r>
            <a:r>
              <a:rPr lang="en-US" sz="2400" dirty="0" smtClean="0"/>
              <a:t> code </a:t>
            </a:r>
            <a:endParaRPr lang="en-US" sz="2400" dirty="0"/>
          </a:p>
        </p:txBody>
      </p:sp>
      <p:pic>
        <p:nvPicPr>
          <p:cNvPr id="2" name="Picture 1" descr="Screen Shot 2015-11-01 at 12.5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0" y="1323090"/>
            <a:ext cx="6781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125" y="1740008"/>
            <a:ext cx="2764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colormap</a:t>
            </a:r>
            <a:r>
              <a:rPr lang="en-US" sz="2400" dirty="0" smtClean="0"/>
              <a:t>: a land scape</a:t>
            </a:r>
            <a:endParaRPr lang="en-US" sz="2400" dirty="0"/>
          </a:p>
        </p:txBody>
      </p:sp>
      <p:pic>
        <p:nvPicPr>
          <p:cNvPr id="3" name="Picture 2" descr="landscape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16" y="934249"/>
            <a:ext cx="54864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2648" y="4649549"/>
            <a:ext cx="2764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dirty="0" err="1" smtClean="0"/>
              <a:t>noisemap</a:t>
            </a:r>
            <a:endParaRPr lang="en-US" sz="2400" dirty="0"/>
          </a:p>
        </p:txBody>
      </p:sp>
      <p:pic>
        <p:nvPicPr>
          <p:cNvPr id="4" name="Picture 3" descr="noisemap_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" y="3937418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9" y="1010048"/>
            <a:ext cx="602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noisevec</a:t>
            </a:r>
            <a:r>
              <a:rPr lang="fr-FR" sz="2400" dirty="0"/>
              <a:t> = (</a:t>
            </a:r>
            <a:r>
              <a:rPr lang="fr-FR" sz="2400" dirty="0" err="1"/>
              <a:t>noisevec</a:t>
            </a:r>
            <a:r>
              <a:rPr lang="fr-FR" sz="2400" dirty="0"/>
              <a:t> * 2.0 - 1.0 ) * 0.02;</a:t>
            </a:r>
            <a:endParaRPr lang="en-US" sz="2400" dirty="0"/>
          </a:p>
        </p:txBody>
      </p:sp>
      <p:pic>
        <p:nvPicPr>
          <p:cNvPr id="7" name="Picture 6" descr="Screen Shot 2015-10-30 at 14.3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690"/>
            <a:ext cx="9144000" cy="4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9" y="1010048"/>
            <a:ext cx="602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noisevec</a:t>
            </a:r>
            <a:r>
              <a:rPr lang="fr-FR" sz="2400" dirty="0"/>
              <a:t> = (</a:t>
            </a:r>
            <a:r>
              <a:rPr lang="fr-FR" sz="2400" dirty="0" err="1"/>
              <a:t>noisevec</a:t>
            </a:r>
            <a:r>
              <a:rPr lang="fr-FR" sz="2400" dirty="0"/>
              <a:t> * 2.0 - 1.0 ) * </a:t>
            </a:r>
            <a:r>
              <a:rPr lang="fr-FR" sz="2400" dirty="0" smtClean="0"/>
              <a:t>0.2;</a:t>
            </a:r>
            <a:endParaRPr lang="en-US" sz="2400" dirty="0"/>
          </a:p>
        </p:txBody>
      </p:sp>
      <p:pic>
        <p:nvPicPr>
          <p:cNvPr id="2" name="Picture 1" descr="Screen Shot 2015-10-30 at 14.3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990"/>
            <a:ext cx="9144000" cy="492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5409" y="253011"/>
            <a:ext cx="5997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Challenges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9128" y="1010048"/>
            <a:ext cx="7487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The </a:t>
            </a:r>
            <a:r>
              <a:rPr lang="fr-FR" sz="2400" dirty="0" err="1" smtClean="0"/>
              <a:t>shader</a:t>
            </a:r>
            <a:r>
              <a:rPr lang="fr-FR" sz="2400" dirty="0" smtClean="0"/>
              <a:t> code to </a:t>
            </a:r>
            <a:r>
              <a:rPr lang="fr-FR" sz="2400" dirty="0" err="1" smtClean="0"/>
              <a:t>convert</a:t>
            </a:r>
            <a:r>
              <a:rPr lang="fr-FR" sz="2400" dirty="0" smtClean="0"/>
              <a:t> the RGB information to a </a:t>
            </a:r>
            <a:r>
              <a:rPr lang="fr-FR" sz="2400" dirty="0" err="1" smtClean="0"/>
              <a:t>displacement</a:t>
            </a:r>
            <a:r>
              <a:rPr lang="fr-FR" sz="2400" dirty="0" smtClean="0"/>
              <a:t> </a:t>
            </a:r>
            <a:r>
              <a:rPr lang="fr-FR" sz="2400" dirty="0" err="1" smtClean="0"/>
              <a:t>vector</a:t>
            </a:r>
            <a:r>
              <a:rPr lang="fr-FR" sz="2400" smtClean="0"/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6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71</Words>
  <Application>Microsoft Office PowerPoint</Application>
  <PresentationFormat>On-screen Show (4:3)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Combining a Colormap with a Noisemap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Iowa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a Colormap with a Noisemap</dc:title>
  <dc:creator>Fei Xu</dc:creator>
  <cp:lastModifiedBy>Shield Dragonstone</cp:lastModifiedBy>
  <cp:revision>27</cp:revision>
  <dcterms:created xsi:type="dcterms:W3CDTF">2015-11-01T18:38:14Z</dcterms:created>
  <dcterms:modified xsi:type="dcterms:W3CDTF">2015-11-04T17:52:44Z</dcterms:modified>
</cp:coreProperties>
</file>